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523A8F-E64A-42DA-8256-340252CDD15D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C28975-B1F3-4646-AC51-48EB7CAB76E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Manatees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Scott Burns</a:t>
            </a:r>
            <a:endParaRPr lang="en-US" dirty="0"/>
          </a:p>
        </p:txBody>
      </p:sp>
      <p:pic>
        <p:nvPicPr>
          <p:cNvPr id="10242" name="Picture 2" descr="http://ts1.mm.bing.net/th?id=H.5039131729330632&amp;w=103&amp;h=103&amp;c=8&amp;pid=3.1&amp;qlt=90&amp;rm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001" y="1524000"/>
            <a:ext cx="247358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where manatees 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1.a manatee can be up to 10 feet tall.</a:t>
            </a:r>
          </a:p>
          <a:p>
            <a:pPr>
              <a:buNone/>
            </a:pPr>
            <a:r>
              <a:rPr lang="en-US" dirty="0" smtClean="0"/>
              <a:t>2.Pirates mistake manatees as mermaids</a:t>
            </a:r>
          </a:p>
          <a:p>
            <a:pPr>
              <a:buNone/>
            </a:pPr>
            <a:r>
              <a:rPr lang="en-US" dirty="0" smtClean="0"/>
              <a:t>3.Manates close their nostrils underwater.</a:t>
            </a:r>
          </a:p>
          <a:p>
            <a:pPr>
              <a:buNone/>
            </a:pPr>
            <a:r>
              <a:rPr lang="en-US" dirty="0" smtClean="0"/>
              <a:t>4.Manatees lift up their nose to breath air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218" name="Picture 2" descr="http://ts1.mm.bing.net/th?id=H.4724744440842302&amp;w=103&amp;h=103&amp;c=8&amp;pid=3.1&amp;qlt=90&amp;rm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038597"/>
            <a:ext cx="2819400" cy="2819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life cycle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1.Young manatees are called calves</a:t>
            </a:r>
          </a:p>
          <a:p>
            <a:pPr>
              <a:buNone/>
            </a:pPr>
            <a:r>
              <a:rPr lang="en-US" dirty="0" smtClean="0"/>
              <a:t>2.A calve can weight up to 60 and 70 pounds</a:t>
            </a:r>
          </a:p>
          <a:p>
            <a:pPr>
              <a:buNone/>
            </a:pPr>
            <a:r>
              <a:rPr lang="en-US" dirty="0" smtClean="0"/>
              <a:t>3.A 1 year old manatee is about 4 feet</a:t>
            </a:r>
            <a:endParaRPr lang="en-US" dirty="0"/>
          </a:p>
        </p:txBody>
      </p:sp>
      <p:pic>
        <p:nvPicPr>
          <p:cNvPr id="8194" name="Picture 2" descr="http://ts3.mm.bing.net/th?id=H.5050208427968106&amp;w=211&amp;h=167&amp;c=7&amp;rs=1&amp;url=http%3a%2f%2fwww.squidoo.com%2fallaboutmanatees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999" y="3657600"/>
            <a:ext cx="4043619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adaptations to help survive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1.Manatees use their upper lip to scoop food in their mouth.</a:t>
            </a:r>
          </a:p>
          <a:p>
            <a:pPr>
              <a:buNone/>
            </a:pPr>
            <a:r>
              <a:rPr lang="en-US" dirty="0" smtClean="0"/>
              <a:t>2.Manatees close their nostrils when they go under  water.</a:t>
            </a:r>
          </a:p>
          <a:p>
            <a:pPr>
              <a:buNone/>
            </a:pPr>
            <a:r>
              <a:rPr lang="en-US" dirty="0" smtClean="0"/>
              <a:t>3.Manatees open their  nostrils to get air p.s. they put their nose up to the surface.</a:t>
            </a:r>
          </a:p>
          <a:p>
            <a:pPr>
              <a:buNone/>
            </a:pPr>
            <a:r>
              <a:rPr lang="en-US" dirty="0" smtClean="0"/>
              <a:t>4.Manatees  use their flippers to get around the water.</a:t>
            </a:r>
            <a:endParaRPr lang="en-US" dirty="0"/>
          </a:p>
        </p:txBody>
      </p:sp>
      <p:pic>
        <p:nvPicPr>
          <p:cNvPr id="7170" name="Picture 2" descr="http://ts1.mm.bing.net/th?id=H.4974470979127261&amp;w=207&amp;h=207&amp;c=8&amp;pid=3.1&amp;qlt=90&amp;rm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886324"/>
            <a:ext cx="1971675" cy="197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inherited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1.Fins</a:t>
            </a:r>
          </a:p>
          <a:p>
            <a:pPr>
              <a:buNone/>
            </a:pPr>
            <a:r>
              <a:rPr lang="en-US" dirty="0" smtClean="0"/>
              <a:t>2.Tails</a:t>
            </a:r>
          </a:p>
          <a:p>
            <a:pPr>
              <a:buNone/>
            </a:pPr>
            <a:r>
              <a:rPr lang="en-US" dirty="0" smtClean="0"/>
              <a:t>3.Upper lip</a:t>
            </a:r>
            <a:endParaRPr lang="en-US" dirty="0"/>
          </a:p>
        </p:txBody>
      </p:sp>
      <p:pic>
        <p:nvPicPr>
          <p:cNvPr id="6146" name="Picture 2" descr="http://ts1.mm.bing.net/th?id=H.5039131729330632&amp;w=103&amp;h=103&amp;c=8&amp;pid=3.1&amp;qlt=90&amp;rm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438400"/>
            <a:ext cx="32766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My animal lives in salt and fresh water and around North and South America but mostly in South America rivers</a:t>
            </a:r>
          </a:p>
          <a:p>
            <a:pPr>
              <a:buNone/>
            </a:pPr>
            <a:r>
              <a:rPr lang="en-US" dirty="0" smtClean="0"/>
              <a:t>And oceans.</a:t>
            </a:r>
            <a:endParaRPr lang="en-US" dirty="0"/>
          </a:p>
        </p:txBody>
      </p:sp>
      <p:pic>
        <p:nvPicPr>
          <p:cNvPr id="5122" name="Picture 2" descr="http://ts1.mm.bing.net/th?id=H.5052935704544428&amp;w=103&amp;h=103&amp;c=8&amp;pid=3.1&amp;qlt=90&amp;rm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7" y="3200400"/>
            <a:ext cx="2895597" cy="2895600"/>
          </a:xfrm>
          <a:prstGeom prst="rect">
            <a:avLst/>
          </a:prstGeom>
          <a:noFill/>
        </p:spPr>
      </p:pic>
      <p:pic>
        <p:nvPicPr>
          <p:cNvPr id="5124" name="Picture 4" descr="http://ts1.mm.bing.net/th?id=H.4614071727751205&amp;w=103&amp;h=103&amp;c=8&amp;pid=3.1&amp;qlt=90&amp;rm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7" y="3276600"/>
            <a:ext cx="2819397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My animal eats sea weed and other plants.</a:t>
            </a:r>
            <a:endParaRPr lang="en-US" dirty="0"/>
          </a:p>
        </p:txBody>
      </p:sp>
      <p:pic>
        <p:nvPicPr>
          <p:cNvPr id="4098" name="Picture 2" descr="http://ts1.mm.bing.net/th?id=H.4724744440842302&amp;w=103&amp;h=103&amp;c=8&amp;pid=3.1&amp;qlt=90&amp;rm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124199"/>
            <a:ext cx="3733798" cy="3733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to find chart,  map or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Creature feature.com/kid/animal/creature feature/</a:t>
            </a:r>
          </a:p>
          <a:p>
            <a:r>
              <a:rPr lang="en-US" dirty="0" smtClean="0"/>
              <a:t>manatee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Manatee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smtClean="0"/>
              <a:t>creature feature.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891a81e9d9cf4a9bbc679f8b94dc737159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1706</TotalTime>
  <Words>188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Manatees</vt:lpstr>
      <vt:lpstr>Four Interesting Facts</vt:lpstr>
      <vt:lpstr>3 life cycle facts</vt:lpstr>
      <vt:lpstr>4 adaptations to help survive</vt:lpstr>
      <vt:lpstr>3 inherited traits</vt:lpstr>
      <vt:lpstr>The habitat</vt:lpstr>
      <vt:lpstr>Change the environment</vt:lpstr>
      <vt:lpstr>Where to find chart,  map or graph</vt:lpstr>
      <vt:lpstr>Manatee pictures</vt:lpstr>
      <vt:lpstr>Map where manatees live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Manatees</dc:title>
  <dc:creator>McKinney ISD</dc:creator>
  <cp:lastModifiedBy>s223146</cp:lastModifiedBy>
  <cp:revision>22</cp:revision>
  <dcterms:created xsi:type="dcterms:W3CDTF">2013-12-03T16:41:01Z</dcterms:created>
  <dcterms:modified xsi:type="dcterms:W3CDTF">2013-12-19T15:55:17Z</dcterms:modified>
</cp:coreProperties>
</file>